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7" r:id="rId2"/>
  </p:sldMasterIdLst>
  <p:sldIdLst>
    <p:sldId id="277" r:id="rId3"/>
    <p:sldId id="278" r:id="rId4"/>
    <p:sldId id="270" r:id="rId5"/>
    <p:sldId id="272" r:id="rId6"/>
    <p:sldId id="273" r:id="rId7"/>
    <p:sldId id="274" r:id="rId8"/>
    <p:sldId id="275" r:id="rId9"/>
    <p:sldId id="27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73" autoAdjust="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 noChangeAspect="1"/>
          </p:cNvSpPr>
          <p:nvPr>
            <p:ph type="body" sz="quarter" idx="10"/>
          </p:nvPr>
        </p:nvSpPr>
        <p:spPr>
          <a:xfrm>
            <a:off x="360000" y="540000"/>
            <a:ext cx="11473200" cy="54122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400"/>
              </a:lnSpc>
              <a:spcBef>
                <a:spcPts val="0"/>
              </a:spcBef>
              <a:buNone/>
              <a:defRPr sz="2800" b="1" i="0">
                <a:solidFill>
                  <a:srgbClr val="0E66B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360000" y="1152000"/>
            <a:ext cx="11473200" cy="426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0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45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7920568" y="6308725"/>
            <a:ext cx="211243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de-DE" sz="1200"/>
          </a:p>
        </p:txBody>
      </p:sp>
      <p:sp>
        <p:nvSpPr>
          <p:cNvPr id="14" name="Textfeld 5">
            <a:extLst>
              <a:ext uri="{FF2B5EF4-FFF2-40B4-BE49-F238E27FC236}">
                <a16:creationId xmlns:a16="http://schemas.microsoft.com/office/drawing/2014/main" id="{4FEDABA8-51E9-4F30-98B4-51A6761EBD0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224459" y="6597933"/>
            <a:ext cx="148705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defTabSz="914400" eaLnBrk="1" hangingPunct="1">
              <a:defRPr/>
            </a:pPr>
            <a:r>
              <a:rPr lang="de-DE" altLang="de-DE" sz="700" dirty="0">
                <a:solidFill>
                  <a:srgbClr val="0E66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Version: 30.01.2025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10800523" y="6359346"/>
            <a:ext cx="9109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60000"/>
            <a:fld id="{60036B89-82DA-4DF9-B8C9-6187A16C61CF}" type="slidenum">
              <a:rPr lang="de-DE" sz="1000" smtClean="0">
                <a:solidFill>
                  <a:srgbClr val="0E66B0"/>
                </a:solidFill>
                <a:latin typeface="Arial" pitchFamily="34" charset="0"/>
                <a:cs typeface="Arial" pitchFamily="34" charset="0"/>
              </a:rPr>
              <a:pPr algn="r" defTabSz="360000"/>
              <a:t>‹Nr.›</a:t>
            </a:fld>
            <a:endParaRPr lang="de-DE" sz="1000" dirty="0">
              <a:solidFill>
                <a:srgbClr val="0E66B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F55B2521-2CD1-7878-795A-9923D7CA12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6914" y="380273"/>
            <a:ext cx="3462612" cy="52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3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63AE6527-8271-46D9-AAEB-9C6EC745E660}"/>
              </a:ext>
            </a:extLst>
          </p:cNvPr>
          <p:cNvCxnSpPr/>
          <p:nvPr/>
        </p:nvCxnSpPr>
        <p:spPr>
          <a:xfrm>
            <a:off x="360363" y="5921375"/>
            <a:ext cx="11472862" cy="0"/>
          </a:xfrm>
          <a:prstGeom prst="line">
            <a:avLst/>
          </a:prstGeom>
          <a:ln w="12700">
            <a:solidFill>
              <a:srgbClr val="0066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13570708-F2FC-4DAB-811B-E724209F7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0" y="6403975"/>
            <a:ext cx="36909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sz="800" dirty="0">
                <a:solidFill>
                  <a:srgbClr val="0E66B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Forschungsvereinigung Schweißen und verwandte Verfahren e. V. des DVS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F68E32B4-D67F-4F7A-A5D0-5A395D2AF2B6}"/>
              </a:ext>
            </a:extLst>
          </p:cNvPr>
          <p:cNvSpPr txBox="1">
            <a:spLocks/>
          </p:cNvSpPr>
          <p:nvPr/>
        </p:nvSpPr>
        <p:spPr>
          <a:xfrm>
            <a:off x="10252075" y="6403975"/>
            <a:ext cx="1827213" cy="2159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4" fontAlgn="auto">
              <a:spcAft>
                <a:spcPts val="0"/>
              </a:spcAft>
              <a:defRPr/>
            </a:pPr>
            <a:fld id="{50E13DA7-5D7E-4C28-84A6-CB1D855C812D}" type="slidenum">
              <a:rPr lang="de-DE" smtClean="0">
                <a:solidFill>
                  <a:srgbClr val="0E66B0"/>
                </a:solidFill>
              </a:rPr>
              <a:pPr lvl="4" fontAlgn="auto">
                <a:spcAft>
                  <a:spcPts val="0"/>
                </a:spcAft>
                <a:defRPr/>
              </a:pPr>
              <a:t>‹Nr.›</a:t>
            </a:fld>
            <a:endParaRPr lang="de-DE" dirty="0">
              <a:solidFill>
                <a:srgbClr val="0E66B0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0C8F949-6CC9-57EB-BDF3-9FB75E405C2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6172839"/>
            <a:ext cx="2365117" cy="36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74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vs-forschung.de/download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2927648" y="1453455"/>
            <a:ext cx="6984776" cy="45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de-DE" sz="2400" b="1" dirty="0">
                <a:solidFill>
                  <a:srgbClr val="0066B3"/>
                </a:solidFill>
              </a:rPr>
              <a:t>Erstellen und Einreichen einer Projektskizze</a:t>
            </a:r>
          </a:p>
        </p:txBody>
      </p:sp>
      <p:sp>
        <p:nvSpPr>
          <p:cNvPr id="4099" name="Textfeld 2"/>
          <p:cNvSpPr txBox="1">
            <a:spLocks noChangeArrowheads="1"/>
          </p:cNvSpPr>
          <p:nvPr/>
        </p:nvSpPr>
        <p:spPr bwMode="auto">
          <a:xfrm>
            <a:off x="2921000" y="2348881"/>
            <a:ext cx="6415360" cy="251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de-DE" dirty="0">
                <a:solidFill>
                  <a:srgbClr val="0066B3"/>
                </a:solidFill>
              </a:rPr>
              <a:t>Bitte beachten Sie zum Erstellen und Einreichen einer Projektskizze die Vorgaben und weiteren Erläuterungen aus der Information: </a:t>
            </a:r>
          </a:p>
          <a:p>
            <a:pPr eaLnBrk="1" hangingPunct="1">
              <a:lnSpc>
                <a:spcPts val="2200"/>
              </a:lnSpc>
            </a:pPr>
            <a:endParaRPr lang="de-DE" dirty="0">
              <a:solidFill>
                <a:srgbClr val="0066B3"/>
              </a:solidFill>
            </a:endParaRPr>
          </a:p>
          <a:p>
            <a:r>
              <a:rPr lang="de-DE" b="1" dirty="0">
                <a:solidFill>
                  <a:srgbClr val="0066B3"/>
                </a:solidFill>
              </a:rPr>
              <a:t>„Hinweise für das Erstellen, Einreichen und Bewerten von Projektskizzen bei der Forschungsvereinigung des DVS“</a:t>
            </a:r>
            <a:endParaRPr lang="de-DE" dirty="0">
              <a:solidFill>
                <a:srgbClr val="0066B3"/>
              </a:solidFill>
            </a:endParaRPr>
          </a:p>
          <a:p>
            <a:pPr eaLnBrk="1" hangingPunct="1">
              <a:lnSpc>
                <a:spcPts val="2200"/>
              </a:lnSpc>
            </a:pPr>
            <a:endParaRPr lang="de-DE" dirty="0">
              <a:solidFill>
                <a:srgbClr val="0066B3"/>
              </a:solidFill>
            </a:endParaRPr>
          </a:p>
          <a:p>
            <a:pPr eaLnBrk="1" hangingPunct="1">
              <a:lnSpc>
                <a:spcPts val="2200"/>
              </a:lnSpc>
            </a:pPr>
            <a:r>
              <a:rPr lang="de-DE" dirty="0">
                <a:solidFill>
                  <a:srgbClr val="0066B3"/>
                </a:solidFill>
              </a:rPr>
              <a:t>Die Datei „20250130_Projektskizzenerstellung_Hinweise.pdf“ ist unter </a:t>
            </a:r>
            <a:r>
              <a:rPr lang="de-DE" dirty="0">
                <a:solidFill>
                  <a:srgbClr val="0066B3"/>
                </a:solidFill>
                <a:hlinkClick r:id="rId2"/>
              </a:rPr>
              <a:t>www.dvs-forschung.de/downloads</a:t>
            </a:r>
            <a:r>
              <a:rPr lang="de-DE" dirty="0">
                <a:solidFill>
                  <a:srgbClr val="0066B3"/>
                </a:solidFill>
              </a:rPr>
              <a:t> abrufbar.</a:t>
            </a:r>
          </a:p>
        </p:txBody>
      </p:sp>
      <p:sp>
        <p:nvSpPr>
          <p:cNvPr id="4100" name="Textfeld 3"/>
          <p:cNvSpPr txBox="1">
            <a:spLocks noChangeArrowheads="1"/>
          </p:cNvSpPr>
          <p:nvPr/>
        </p:nvSpPr>
        <p:spPr bwMode="auto">
          <a:xfrm>
            <a:off x="2855913" y="3860800"/>
            <a:ext cx="6127750" cy="21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800"/>
              </a:lnSpc>
            </a:pPr>
            <a:r>
              <a:rPr lang="de-DE" sz="1400" dirty="0">
                <a:solidFill>
                  <a:srgbClr val="0066B3"/>
                </a:solidFill>
              </a:rPr>
              <a:t>		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798720" y="565249"/>
            <a:ext cx="2447925" cy="400050"/>
          </a:xfrm>
          <a:prstGeom prst="rect">
            <a:avLst/>
          </a:prstGeom>
          <a:noFill/>
          <a:ln>
            <a:solidFill>
              <a:srgbClr val="0066B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200" dirty="0">
                <a:solidFill>
                  <a:srgbClr val="0066B3"/>
                </a:solidFill>
              </a:rPr>
              <a:t>DVS-PS-Nr. _______________</a:t>
            </a:r>
          </a:p>
          <a:p>
            <a:pPr>
              <a:defRPr/>
            </a:pPr>
            <a:r>
              <a:rPr lang="de-DE" sz="800" dirty="0">
                <a:solidFill>
                  <a:srgbClr val="0066B3"/>
                </a:solidFill>
              </a:rPr>
              <a:t>Wird von der Forschungsvereinigung ergänzt.</a:t>
            </a:r>
            <a:endParaRPr lang="de-DE" sz="1050" dirty="0">
              <a:solidFill>
                <a:srgbClr val="0066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18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1"/>
          <p:cNvSpPr txBox="1">
            <a:spLocks noChangeArrowheads="1"/>
          </p:cNvSpPr>
          <p:nvPr/>
        </p:nvSpPr>
        <p:spPr bwMode="auto">
          <a:xfrm>
            <a:off x="2921000" y="1196976"/>
            <a:ext cx="6192838" cy="45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4000"/>
              </a:lnSpc>
            </a:pPr>
            <a:r>
              <a:rPr lang="de-DE" sz="2400" b="1" dirty="0">
                <a:solidFill>
                  <a:srgbClr val="0066B3"/>
                </a:solidFill>
              </a:rPr>
              <a:t>Vorstellen einer Projektskizze:</a:t>
            </a:r>
          </a:p>
        </p:txBody>
      </p:sp>
      <p:sp>
        <p:nvSpPr>
          <p:cNvPr id="4099" name="Textfeld 2"/>
          <p:cNvSpPr txBox="1">
            <a:spLocks noChangeArrowheads="1"/>
          </p:cNvSpPr>
          <p:nvPr/>
        </p:nvSpPr>
        <p:spPr bwMode="auto">
          <a:xfrm>
            <a:off x="2921000" y="2852738"/>
            <a:ext cx="6192838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de-DE" dirty="0">
                <a:solidFill>
                  <a:srgbClr val="0066B3"/>
                </a:solidFill>
              </a:rPr>
              <a:t>zur Sitzung des Fachausschusses </a:t>
            </a:r>
            <a:r>
              <a:rPr lang="de-DE" i="1" dirty="0">
                <a:solidFill>
                  <a:srgbClr val="0066B3"/>
                </a:solidFill>
              </a:rPr>
              <a:t>„???“</a:t>
            </a:r>
            <a:r>
              <a:rPr lang="de-DE" dirty="0">
                <a:solidFill>
                  <a:srgbClr val="0066B3"/>
                </a:solidFill>
              </a:rPr>
              <a:t> </a:t>
            </a:r>
          </a:p>
          <a:p>
            <a:pPr eaLnBrk="1" hangingPunct="1">
              <a:lnSpc>
                <a:spcPts val="2200"/>
              </a:lnSpc>
            </a:pPr>
            <a:r>
              <a:rPr lang="de-DE" dirty="0">
                <a:solidFill>
                  <a:srgbClr val="0066B3"/>
                </a:solidFill>
              </a:rPr>
              <a:t>am ???</a:t>
            </a:r>
          </a:p>
        </p:txBody>
      </p:sp>
      <p:sp>
        <p:nvSpPr>
          <p:cNvPr id="4100" name="Textfeld 3"/>
          <p:cNvSpPr txBox="1">
            <a:spLocks noChangeArrowheads="1"/>
          </p:cNvSpPr>
          <p:nvPr/>
        </p:nvSpPr>
        <p:spPr bwMode="auto">
          <a:xfrm>
            <a:off x="2855913" y="3860800"/>
            <a:ext cx="6127750" cy="21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800"/>
              </a:lnSpc>
            </a:pPr>
            <a:r>
              <a:rPr lang="de-DE" sz="1400">
                <a:solidFill>
                  <a:srgbClr val="0066B3"/>
                </a:solidFill>
              </a:rPr>
              <a:t>			</a:t>
            </a:r>
          </a:p>
        </p:txBody>
      </p:sp>
      <p:sp>
        <p:nvSpPr>
          <p:cNvPr id="4101" name="Textfeld 2"/>
          <p:cNvSpPr txBox="1">
            <a:spLocks noChangeArrowheads="1"/>
          </p:cNvSpPr>
          <p:nvPr/>
        </p:nvSpPr>
        <p:spPr bwMode="auto">
          <a:xfrm>
            <a:off x="2927350" y="1844676"/>
            <a:ext cx="6192838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200"/>
              </a:lnSpc>
            </a:pPr>
            <a:r>
              <a:rPr lang="de-DE" i="1">
                <a:solidFill>
                  <a:srgbClr val="0066B3"/>
                </a:solidFill>
              </a:rPr>
              <a:t>„Titel“</a:t>
            </a:r>
          </a:p>
        </p:txBody>
      </p:sp>
      <p:sp>
        <p:nvSpPr>
          <p:cNvPr id="4102" name="Textfeld 1"/>
          <p:cNvSpPr txBox="1">
            <a:spLocks noChangeArrowheads="1"/>
          </p:cNvSpPr>
          <p:nvPr/>
        </p:nvSpPr>
        <p:spPr bwMode="auto">
          <a:xfrm>
            <a:off x="2855914" y="5229225"/>
            <a:ext cx="1584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i="1" dirty="0">
                <a:solidFill>
                  <a:srgbClr val="0066B3"/>
                </a:solidFill>
              </a:rPr>
              <a:t>„Logo FE 1“</a:t>
            </a:r>
          </a:p>
        </p:txBody>
      </p:sp>
      <p:sp>
        <p:nvSpPr>
          <p:cNvPr id="4103" name="Textfeld 6"/>
          <p:cNvSpPr txBox="1">
            <a:spLocks noChangeArrowheads="1"/>
          </p:cNvSpPr>
          <p:nvPr/>
        </p:nvSpPr>
        <p:spPr bwMode="auto">
          <a:xfrm>
            <a:off x="5087938" y="5229225"/>
            <a:ext cx="19441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DE" i="1" dirty="0">
                <a:solidFill>
                  <a:srgbClr val="0066B3"/>
                </a:solidFill>
              </a:rPr>
              <a:t>„ggf. Logo FE 2“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983663" y="575470"/>
            <a:ext cx="2447925" cy="400050"/>
          </a:xfrm>
          <a:prstGeom prst="rect">
            <a:avLst/>
          </a:prstGeom>
          <a:noFill/>
          <a:ln>
            <a:solidFill>
              <a:srgbClr val="0066B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200" dirty="0">
                <a:solidFill>
                  <a:srgbClr val="0066B3"/>
                </a:solidFill>
              </a:rPr>
              <a:t>DVS-PS-Nr. _______________</a:t>
            </a:r>
          </a:p>
          <a:p>
            <a:pPr>
              <a:defRPr/>
            </a:pPr>
            <a:r>
              <a:rPr lang="de-DE" sz="800" dirty="0">
                <a:solidFill>
                  <a:srgbClr val="0066B3"/>
                </a:solidFill>
              </a:rPr>
              <a:t>Wird von der Forschungsvereinigung ergänzt.</a:t>
            </a:r>
            <a:endParaRPr lang="de-DE" sz="1050" dirty="0">
              <a:solidFill>
                <a:srgbClr val="0066B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3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9283DC-12E4-1DF7-5AD1-23859D51EB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1. Beteiligte Forschungseinrichtungen (FE)</a:t>
            </a: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29E14-3E3E-60D1-3E01-F3FB79013E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pPr marL="609600" marR="0" lvl="0" indent="-609600" algn="ctr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tragen Sie hier die Daten der Forschungseinrichtungen ein. </a:t>
            </a:r>
          </a:p>
          <a:p>
            <a:pPr marL="609600" marR="0" lvl="0" indent="-6096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Forschungseinrichtung 1 (federführend):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der Forschungseinrichtung: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Mitglied der Forschungsvereinigung: 	ja/nein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Anschrift: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Leiter der Forschungseinrichtung:	Telefon:		Fax:		E-Mail: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Projektleiter:			Telefon:		Fax:		E-Mail: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Ggf. weitere: Forschungseinrichtung 2: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Name der Forschungseinrichtung: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Mitglied der Forschungsvereinigung: 	ja/nein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Anschrift: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Leiter der Forschungseinrichtung:	Telefon:		Fax:		E-Mail: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Projektleiter:			Telefon:		Fax:		E-Mail: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Bei mehr als einer FE ist die erforderliche Kompetenz jeder FE für die jeweiligen Teilgebiete des Projekts besonders zu begründen.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Ggf. weitere beteiligte Forschungsvereinigung: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600" i="1" u="sng" dirty="0">
              <a:solidFill>
                <a:srgbClr val="0066B3"/>
              </a:solidFill>
              <a:latin typeface="Arial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600" i="1" u="sng" dirty="0">
                <a:solidFill>
                  <a:srgbClr val="0066B3"/>
                </a:solidFill>
                <a:latin typeface="Arial"/>
                <a:cs typeface="+mn-cs"/>
              </a:rPr>
              <a:t>Vorgesehener</a:t>
            </a: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Projektpate (Name, Unternehmen):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603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736BBC3-5CB0-BB17-8CA5-A900561888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2. Forschungsbedarf / -ziel und wirtschaftliche Relevanz für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kmU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B40AAC-49F9-F50D-EF14-B9DE966AC0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 zum Erstellen der Projektskizze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Welchen Beitrag leistet das Projekt zum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Beheben eines erkannten Problems auf Seiten der Wirtschaft?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Verbessern bestehender Produkte, Verfahren und / oder Dienstleistungen?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Generieren von Basiswissen für die Entwicklung neuer Produkte, Verfahren und / oder Dienstleistungen?</a:t>
            </a: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Welche Antworten liefert das Projekt zu den Punkten: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Innovationspotenzial?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Potenzieller Nutzerkreis?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Entstehen neuer bzw. zur deutlichen Erweiterung bestehender Geschäftsfelder?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Entwickeln von Normen, Standards und Erfüllung gesetzlicher Auflagen?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Steigen der Wettbewerbsfähigkeit von </a:t>
            </a:r>
            <a:r>
              <a:rPr kumimoji="0" lang="de-DE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kmU</a:t>
            </a: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Erreichen volkswirtschaftlicher Ziele?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1288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1F46416-464D-F4C6-5F5C-E8E74044A6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3. Wissenschaftlich-technischer Ansatz</a:t>
            </a: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975F11-E53C-0EE5-DFEC-D70152EB9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 zum Erstellen der Projektskizze 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Wie beurteilen Sie die Analyse des Standes der Forschung und Entwicklung und die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abgeleitete Arbeitshypothese des Projekts?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Zu berücksichtigen sind u.a.: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Aktueller Stand der Forschung und Entwicklung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Literaturrecherche , -angaben (inkl. Erläuterungen)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Geeignete Arbeitshypothese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22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84DCEA6-B558-2BE9-AA65-4AD8452508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4. Lösungsweg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   (inkl. Projektvolumen / Projektlaufzeit)</a:t>
            </a:r>
            <a:endParaRPr kumimoji="0" lang="de-DE" sz="2200" b="0" i="0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FB79D4-3169-CF70-9DD8-94015B56A6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 zum Erstellen der Projektskizze 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Wie beurteilen Sie den Lösungsweg des Projekts?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Zu berücksichtigen sind u.a.: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Geplante Bearbeitungsschritte / Arbeitsdiagramm / Personaleinsatz / Fördermittel / Projektlaufzeit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Umfang der Arbeitspakete / formulierte Ziele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Warum ist die Forschungseinrichtung für das Projekt und den Lösungsweg qualifiziert?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Wissenschaftliches Niveau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Ggf. Zusammenarbeit / Abstimmung der Forschungseinrichtungen</a:t>
            </a: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4936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B0B7A6F9-F616-C83B-4B64-E72129D73D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5. Umsetzbarkeit und Transfer der Ergebnisse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4F642E-0B93-2B69-6214-89F196AF41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 zum Erstellen der Projektskizze 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Wie hoch ist die Wahrscheinlichkeit einer zeitnahen industriellen Umsetzung nach 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Abschluss des Projekts?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Zu berücksichtigen sind u.a.: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Plan zum Ergebnistransfer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Zusammensetzung des projektbegleitenden Ausschusses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Konkreten Nutzen für </a:t>
            </a:r>
            <a:r>
              <a:rPr kumimoji="0" lang="de-DE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kmU</a:t>
            </a: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Einschätzen der Finanzierbarkeit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3961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E706C40-AD6E-4E19-9C8A-D4AD5EFCAD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6. Mitglieder des projektbegleitenden Ausschusses</a:t>
            </a:r>
          </a:p>
          <a:p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237BC4-0B0E-2501-6CDB-52F953AAFC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Hilfestellung, nachfolgenden Text zum Erstellen der Projektskizze </a:t>
            </a:r>
          </a:p>
          <a:p>
            <a:pPr marL="609600" marR="0" lvl="0" indent="-6096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bitte nach Bedarf überschreiben / löschen! </a:t>
            </a: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sng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Wie ist der projektbegleitende Ausschuss zusammengesetzt?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sng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Zu berücksichtigen sind u.a.: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Ausreichende Anzahl </a:t>
            </a:r>
            <a:r>
              <a:rPr kumimoji="0" lang="de-DE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kmU</a:t>
            </a: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sind vertreten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srgbClr val="0066B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Anwender der Forschungsergebnisse sind eingebunden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de-DE" sz="1600" i="1" dirty="0">
              <a:solidFill>
                <a:srgbClr val="0066B3"/>
              </a:solidFill>
              <a:latin typeface="Arial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de-DE" sz="1600" b="0" i="1" u="none" strike="noStrike" kern="1200" cap="none" spc="0" normalizeH="0" baseline="0" noProof="0" dirty="0">
              <a:ln>
                <a:noFill/>
              </a:ln>
              <a:solidFill>
                <a:srgbClr val="0066B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600" b="0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Firma</a:t>
            </a:r>
            <a:endParaRPr lang="de-DE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600" b="0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km</a:t>
            </a:r>
            <a:endParaRPr lang="de-DE" sz="24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600" b="0" i="0" u="none" strike="noStrike" kern="1200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DVS-Mitglied</a:t>
            </a:r>
            <a:endParaRPr lang="de-DE" sz="2400" b="0" i="0" u="none" strike="noStrike" dirty="0">
              <a:effectLst/>
              <a:latin typeface="Arial" panose="020B0604020202020204" pitchFamily="34" charset="0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endParaRPr lang="de-DE" dirty="0"/>
          </a:p>
        </p:txBody>
      </p:sp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64046E3C-6835-FF63-E08B-FAE181BC6F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54646"/>
              </p:ext>
            </p:extLst>
          </p:nvPr>
        </p:nvGraphicFramePr>
        <p:xfrm>
          <a:off x="358800" y="4311384"/>
          <a:ext cx="8239481" cy="1483360"/>
        </p:xfrm>
        <a:graphic>
          <a:graphicData uri="http://schemas.openxmlformats.org/drawingml/2006/table">
            <a:tbl>
              <a:tblPr firstRow="1" bandRow="1"/>
              <a:tblGrid>
                <a:gridCol w="5563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200" b="0" dirty="0"/>
                        <a:t>Firma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200" b="0" dirty="0" err="1"/>
                        <a:t>kmU</a:t>
                      </a:r>
                      <a:endParaRPr lang="de-DE" sz="1200" b="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200" b="0" dirty="0"/>
                        <a:t>DVS-Mitglied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86597"/>
      </p:ext>
    </p:extLst>
  </p:cSld>
  <p:clrMapOvr>
    <a:masterClrMapping/>
  </p:clrMapOvr>
</p:sld>
</file>

<file path=ppt/theme/theme1.xml><?xml version="1.0" encoding="utf-8"?>
<a:theme xmlns:a="http://schemas.openxmlformats.org/drawingml/2006/main" name="Inhaltsfolie 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Verband 2018_16-9.pot [Kompatibilitätsmodus]" id="{EEBAADC7-3C30-4997-B20D-48D0F0E7ADF6}" vid="{B81B71D0-82CA-4175-93FE-005FE86F7F8C}"/>
    </a:ext>
  </a:extLst>
</a:theme>
</file>

<file path=ppt/theme/theme2.xml><?xml version="1.0" encoding="utf-8"?>
<a:theme xmlns:a="http://schemas.openxmlformats.org/drawingml/2006/main" name="4_Titelfolie mit DVS-Balken (Kugelmotiv)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Titelfolie mit DVS-Balken (Kugelmotiv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Breitbild</PresentationFormat>
  <Paragraphs>117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Inhaltsfolie 4</vt:lpstr>
      <vt:lpstr>4_Titelfolie mit DVS-Balken (Kugelmotiv)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Berichterstattung Bereich Forschung und Technik</dc:title>
  <dc:creator>Musch, Sylvia</dc:creator>
  <cp:lastModifiedBy>Jerzembeck, Jens</cp:lastModifiedBy>
  <cp:revision>10</cp:revision>
  <dcterms:created xsi:type="dcterms:W3CDTF">2023-07-31T14:47:26Z</dcterms:created>
  <dcterms:modified xsi:type="dcterms:W3CDTF">2025-01-30T11:15:06Z</dcterms:modified>
</cp:coreProperties>
</file>