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7" r:id="rId2"/>
  </p:sldMasterIdLst>
  <p:sldIdLst>
    <p:sldId id="275" r:id="rId3"/>
    <p:sldId id="270" r:id="rId4"/>
    <p:sldId id="271" r:id="rId5"/>
    <p:sldId id="272" r:id="rId6"/>
    <p:sldId id="274" r:id="rId7"/>
    <p:sldId id="27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 noChangeAspect="1"/>
          </p:cNvSpPr>
          <p:nvPr>
            <p:ph type="body" sz="quarter" idx="10"/>
          </p:nvPr>
        </p:nvSpPr>
        <p:spPr>
          <a:xfrm>
            <a:off x="360000" y="540000"/>
            <a:ext cx="11473200" cy="54122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400"/>
              </a:lnSpc>
              <a:spcBef>
                <a:spcPts val="0"/>
              </a:spcBef>
              <a:buNone/>
              <a:defRPr sz="2800" b="1" i="0">
                <a:solidFill>
                  <a:srgbClr val="0E66B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360000" y="1152000"/>
            <a:ext cx="11473200" cy="426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045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3014134" y="3282951"/>
            <a:ext cx="72009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sz="3200" b="1"/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3217334" y="3435351"/>
            <a:ext cx="72009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sz="3200" b="1"/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3014134" y="3282951"/>
            <a:ext cx="72009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sz="3200" b="1"/>
          </a:p>
        </p:txBody>
      </p:sp>
      <p:sp>
        <p:nvSpPr>
          <p:cNvPr id="11" name="Textfeld 5"/>
          <p:cNvSpPr txBox="1">
            <a:spLocks noChangeArrowheads="1"/>
          </p:cNvSpPr>
          <p:nvPr userDrawn="1"/>
        </p:nvSpPr>
        <p:spPr bwMode="auto">
          <a:xfrm>
            <a:off x="7920568" y="6308725"/>
            <a:ext cx="211243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DE" sz="120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3014400" y="3284538"/>
            <a:ext cx="7008283" cy="100855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b="1" i="0" baseline="0">
                <a:solidFill>
                  <a:srgbClr val="0066B3"/>
                </a:solidFill>
                <a:latin typeface="Arial" pitchFamily="34" charset="0"/>
              </a:defRPr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1"/>
          </p:nvPr>
        </p:nvSpPr>
        <p:spPr>
          <a:xfrm>
            <a:off x="3014400" y="4510800"/>
            <a:ext cx="7008283" cy="57438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800" baseline="0">
                <a:solidFill>
                  <a:srgbClr val="00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12"/>
          </p:nvPr>
        </p:nvSpPr>
        <p:spPr>
          <a:xfrm>
            <a:off x="3014400" y="5688001"/>
            <a:ext cx="4809792" cy="71913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400">
                <a:solidFill>
                  <a:srgbClr val="0066B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13" name="Textfeld 5">
            <a:extLst>
              <a:ext uri="{FF2B5EF4-FFF2-40B4-BE49-F238E27FC236}">
                <a16:creationId xmlns:a16="http://schemas.microsoft.com/office/drawing/2014/main" id="{4FEDABA8-51E9-4F30-98B4-51A6761EBD0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24459" y="6597933"/>
            <a:ext cx="148705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defTabSz="914400" eaLnBrk="1" hangingPunct="1">
              <a:defRPr/>
            </a:pPr>
            <a:r>
              <a:rPr lang="de-DE" altLang="de-DE" sz="700" dirty="0">
                <a:solidFill>
                  <a:srgbClr val="0E66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Version: 30.01.2025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00523" y="6359346"/>
            <a:ext cx="9109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360000"/>
            <a:fld id="{60036B89-82DA-4DF9-B8C9-6187A16C61CF}" type="slidenum">
              <a:rPr lang="de-DE" sz="1000" smtClean="0">
                <a:solidFill>
                  <a:srgbClr val="0E66B0"/>
                </a:solidFill>
                <a:latin typeface="Arial" pitchFamily="34" charset="0"/>
                <a:cs typeface="Arial" pitchFamily="34" charset="0"/>
              </a:rPr>
              <a:pPr algn="r" defTabSz="360000"/>
              <a:t>‹Nr.›</a:t>
            </a:fld>
            <a:endParaRPr lang="de-DE" sz="1000" dirty="0">
              <a:solidFill>
                <a:srgbClr val="0E66B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828F38D-713F-DA38-2329-81640DF223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5906" y="427021"/>
            <a:ext cx="3268010" cy="49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81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63AE6527-8271-46D9-AAEB-9C6EC745E660}"/>
              </a:ext>
            </a:extLst>
          </p:cNvPr>
          <p:cNvCxnSpPr/>
          <p:nvPr/>
        </p:nvCxnSpPr>
        <p:spPr>
          <a:xfrm>
            <a:off x="360363" y="5921375"/>
            <a:ext cx="11472862" cy="0"/>
          </a:xfrm>
          <a:prstGeom prst="line">
            <a:avLst/>
          </a:prstGeom>
          <a:ln w="12700">
            <a:solidFill>
              <a:srgbClr val="0066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13570708-F2FC-4DAB-811B-E724209F7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0" y="6403975"/>
            <a:ext cx="36909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sz="800" dirty="0">
                <a:solidFill>
                  <a:srgbClr val="0E66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Forschungsvereinigung Schweißen und verwandte Verfahren e. V. des DVS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F68E32B4-D67F-4F7A-A5D0-5A395D2AF2B6}"/>
              </a:ext>
            </a:extLst>
          </p:cNvPr>
          <p:cNvSpPr txBox="1">
            <a:spLocks/>
          </p:cNvSpPr>
          <p:nvPr/>
        </p:nvSpPr>
        <p:spPr>
          <a:xfrm>
            <a:off x="10252075" y="6403975"/>
            <a:ext cx="1827213" cy="2159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fontAlgn="auto">
              <a:spcAft>
                <a:spcPts val="0"/>
              </a:spcAft>
              <a:defRPr/>
            </a:pPr>
            <a:fld id="{50E13DA7-5D7E-4C28-84A6-CB1D855C812D}" type="slidenum">
              <a:rPr lang="de-DE" smtClean="0">
                <a:solidFill>
                  <a:srgbClr val="0E66B0"/>
                </a:solidFill>
              </a:rPr>
              <a:pPr lvl="4" fontAlgn="auto">
                <a:spcAft>
                  <a:spcPts val="0"/>
                </a:spcAft>
                <a:defRPr/>
              </a:pPr>
              <a:t>‹Nr.›</a:t>
            </a:fld>
            <a:endParaRPr lang="de-DE" dirty="0">
              <a:solidFill>
                <a:srgbClr val="0E66B0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0C8F949-6CC9-57EB-BDF3-9FB75E405C2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63" y="6172839"/>
            <a:ext cx="2365117" cy="36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74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feld 1"/>
          <p:cNvSpPr txBox="1">
            <a:spLocks noChangeArrowheads="1"/>
          </p:cNvSpPr>
          <p:nvPr/>
        </p:nvSpPr>
        <p:spPr bwMode="auto">
          <a:xfrm>
            <a:off x="2632695" y="1196976"/>
            <a:ext cx="6991424" cy="454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4000"/>
              </a:lnSpc>
            </a:pPr>
            <a:r>
              <a:rPr lang="de-DE" sz="2400" b="1" dirty="0">
                <a:solidFill>
                  <a:srgbClr val="0066B3"/>
                </a:solidFill>
              </a:rPr>
              <a:t>Bericht zum Fortschritt des laufenden Projekts:</a:t>
            </a:r>
          </a:p>
        </p:txBody>
      </p:sp>
      <p:sp>
        <p:nvSpPr>
          <p:cNvPr id="4099" name="Textfeld 2"/>
          <p:cNvSpPr txBox="1">
            <a:spLocks noChangeArrowheads="1"/>
          </p:cNvSpPr>
          <p:nvPr/>
        </p:nvSpPr>
        <p:spPr bwMode="auto">
          <a:xfrm>
            <a:off x="2632695" y="2852738"/>
            <a:ext cx="61928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r>
              <a:rPr lang="de-DE">
                <a:solidFill>
                  <a:srgbClr val="0066B3"/>
                </a:solidFill>
              </a:rPr>
              <a:t>zur Sitzung des Fachausschusses </a:t>
            </a:r>
            <a:r>
              <a:rPr lang="de-DE" i="1">
                <a:solidFill>
                  <a:srgbClr val="0066B3"/>
                </a:solidFill>
              </a:rPr>
              <a:t>„???“</a:t>
            </a:r>
            <a:r>
              <a:rPr lang="de-DE">
                <a:solidFill>
                  <a:srgbClr val="0066B3"/>
                </a:solidFill>
              </a:rPr>
              <a:t> </a:t>
            </a:r>
          </a:p>
          <a:p>
            <a:pPr eaLnBrk="1" hangingPunct="1">
              <a:lnSpc>
                <a:spcPts val="2200"/>
              </a:lnSpc>
            </a:pPr>
            <a:r>
              <a:rPr lang="de-DE">
                <a:solidFill>
                  <a:srgbClr val="0066B3"/>
                </a:solidFill>
              </a:rPr>
              <a:t>am ???</a:t>
            </a:r>
          </a:p>
        </p:txBody>
      </p:sp>
      <p:sp>
        <p:nvSpPr>
          <p:cNvPr id="4100" name="Textfeld 3"/>
          <p:cNvSpPr txBox="1">
            <a:spLocks noChangeArrowheads="1"/>
          </p:cNvSpPr>
          <p:nvPr/>
        </p:nvSpPr>
        <p:spPr bwMode="auto">
          <a:xfrm>
            <a:off x="2855913" y="3860800"/>
            <a:ext cx="6127750" cy="21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1800"/>
              </a:lnSpc>
            </a:pPr>
            <a:r>
              <a:rPr lang="de-DE" sz="1400">
                <a:solidFill>
                  <a:srgbClr val="0066B3"/>
                </a:solidFill>
              </a:rPr>
              <a:t>				</a:t>
            </a:r>
          </a:p>
        </p:txBody>
      </p:sp>
      <p:sp>
        <p:nvSpPr>
          <p:cNvPr id="4101" name="Textfeld 2"/>
          <p:cNvSpPr txBox="1">
            <a:spLocks noChangeArrowheads="1"/>
          </p:cNvSpPr>
          <p:nvPr/>
        </p:nvSpPr>
        <p:spPr bwMode="auto">
          <a:xfrm>
            <a:off x="2639045" y="1844675"/>
            <a:ext cx="61928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r>
              <a:rPr lang="de-DE" i="1">
                <a:solidFill>
                  <a:srgbClr val="0066B3"/>
                </a:solidFill>
              </a:rPr>
              <a:t>„Titel“</a:t>
            </a:r>
          </a:p>
          <a:p>
            <a:pPr eaLnBrk="1" hangingPunct="1">
              <a:lnSpc>
                <a:spcPts val="2200"/>
              </a:lnSpc>
            </a:pPr>
            <a:r>
              <a:rPr lang="de-DE" i="1">
                <a:solidFill>
                  <a:srgbClr val="0066B3"/>
                </a:solidFill>
              </a:rPr>
              <a:t>IGF-Nr.		DVS-Nr.		Laufzeit:</a:t>
            </a:r>
          </a:p>
        </p:txBody>
      </p:sp>
      <p:sp>
        <p:nvSpPr>
          <p:cNvPr id="4102" name="Textfeld 1"/>
          <p:cNvSpPr txBox="1">
            <a:spLocks noChangeArrowheads="1"/>
          </p:cNvSpPr>
          <p:nvPr/>
        </p:nvSpPr>
        <p:spPr bwMode="auto">
          <a:xfrm>
            <a:off x="2567609" y="5229225"/>
            <a:ext cx="158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i="1" dirty="0">
                <a:solidFill>
                  <a:srgbClr val="0066B3"/>
                </a:solidFill>
              </a:rPr>
              <a:t>„Logo FE 1“</a:t>
            </a:r>
          </a:p>
        </p:txBody>
      </p:sp>
      <p:sp>
        <p:nvSpPr>
          <p:cNvPr id="4103" name="Textfeld 6"/>
          <p:cNvSpPr txBox="1">
            <a:spLocks noChangeArrowheads="1"/>
          </p:cNvSpPr>
          <p:nvPr/>
        </p:nvSpPr>
        <p:spPr bwMode="auto">
          <a:xfrm>
            <a:off x="4799634" y="5229225"/>
            <a:ext cx="20164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i="1" dirty="0">
                <a:solidFill>
                  <a:srgbClr val="0066B3"/>
                </a:solidFill>
              </a:rPr>
              <a:t>ggf. „Logo FE 2“</a:t>
            </a:r>
          </a:p>
        </p:txBody>
      </p:sp>
    </p:spTree>
    <p:extLst>
      <p:ext uri="{BB962C8B-B14F-4D97-AF65-F5344CB8AC3E}">
        <p14:creationId xmlns:p14="http://schemas.microsoft.com/office/powerpoint/2010/main" val="247775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79283DC-12E4-1DF7-5AD1-23859D51EB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1. Beteiligte Forschungseinrichtungen</a:t>
            </a:r>
          </a:p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829E14-3E3E-60D1-3E01-F3FB79013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151999"/>
            <a:ext cx="11473200" cy="4688083"/>
          </a:xfrm>
        </p:spPr>
        <p:txBody>
          <a:bodyPr/>
          <a:lstStyle/>
          <a:p>
            <a:pPr marL="609600" marR="0" lvl="0" indent="-6096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Bitte tragen Sie hier die Daten der Forschungseinrichtungen ein. 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Forschungseinrichtung 1 (federführend):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 der Forschungseinrichtung: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Mitglied der Forschungsvereinigung: 	ja/nein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Anschrift: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Leiter der Forschungseinrichtung:	Telefon:		Fax:		E-Mail: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Projektleiter:			Telefon:		Fax:		E-Mail: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Ggf. weitere: Forschungseinrichtung 2: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 der Forschungseinrichtung: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Mitglied der Forschungsvereinigung: 	ja/nein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Anschrift: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Leiter der Forschungseinrichtung:	Telefon:		Fax:		E-Mail: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Projektleiter:			Telefon:		Fax:		E-Mail: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Ggf. weitere beteiligte Forschungsvereinigung:</a:t>
            </a:r>
            <a:endParaRPr kumimoji="0" lang="de-DE" sz="16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603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630D793-5303-9151-80D6-CEAA287D1C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2. Forschungsziel</a:t>
            </a:r>
          </a:p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CDA16E-3E8A-892A-25F9-7BF08303BB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Hilfestellung, nachfolgenden Text</a:t>
            </a:r>
          </a:p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bitte nach Bedarf überschreiben / löschen! </a:t>
            </a: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Welches Forschungsziel verfolgt das Projekt?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Welcher Nutzen ist damit für </a:t>
            </a:r>
            <a:r>
              <a:rPr kumimoji="0" lang="de-DE" sz="1600" b="0" i="1" u="sng" strike="noStrike" kern="1200" cap="none" spc="0" normalizeH="0" baseline="0" noProof="0" dirty="0" err="1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kmU</a:t>
            </a: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verbunden?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Industrieller Projektpate aus dem Fachausschuss?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602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6E31F7E-C2D7-7EDB-BAF1-AB2C2B079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3. Stand der Arbeiten</a:t>
            </a:r>
          </a:p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8F5BCB-FF79-DABE-64E8-DF8F15EAA74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151999"/>
            <a:ext cx="11473200" cy="4696709"/>
          </a:xfrm>
        </p:spPr>
        <p:txBody>
          <a:bodyPr/>
          <a:lstStyle/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Hilfestellung, nachfolgenden Text</a:t>
            </a:r>
          </a:p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bitte nach Bedarf überschreiben / löschen! 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Darstellen und erläutern: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Laufzeit / Bedarf für eine Laufzeitverlängerung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Status: Gesamtprojektmittel / verausgabte Projektmittel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Status: Erreichte Projektmeilensteine / Welche neuen Ergebnisse liegen seit der letzten Berichterstattung vor?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Status: Arbeitspakete / aktuelle Maßnahmen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Welche inhaltlichen / zeitlichen Abweichungen zum Projektplan liegen vor?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Projektbegleitender Ausschuss: Sitzungen / Teilnehmer</a:t>
            </a:r>
            <a:b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+mn-cs"/>
              </a:rPr>
              <a:t>Darstellen der VAW: Wurden die im Antrag angegebenen VAW erreicht? Abweichungen begründen!</a:t>
            </a:r>
            <a:br>
              <a:rPr lang="de-DE" sz="1600" i="1" u="sng" dirty="0">
                <a:solidFill>
                  <a:srgbClr val="0066B3"/>
                </a:solidFill>
                <a:highlight>
                  <a:srgbClr val="FFFF00"/>
                </a:highlight>
                <a:latin typeface="Arial"/>
                <a:cs typeface="+mn-cs"/>
              </a:rPr>
            </a:b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+mn-cs"/>
              </a:rPr>
              <a:t>Maßnahmen zur Erreichung darstellen!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176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7FE195D-BF2A-9AF1-1E52-808E774BDE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3. Stand der Arbeiten</a:t>
            </a:r>
          </a:p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704A3F-B5F3-8DA6-6365-964980B816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152000"/>
            <a:ext cx="11473200" cy="4739842"/>
          </a:xfrm>
        </p:spPr>
        <p:txBody>
          <a:bodyPr>
            <a:normAutofit/>
          </a:bodyPr>
          <a:lstStyle/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Hilfestellung, nachfolgenden Text</a:t>
            </a:r>
          </a:p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bitte nach Bedarf überschreiben / löschen! </a:t>
            </a: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Projektbegleitender Ausschuss: Sitzungen / Teilnehmer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800" b="1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PA-Mitglied</a:t>
            </a:r>
            <a:endParaRPr lang="de-D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800" b="1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Mitglied im</a:t>
            </a:r>
            <a:r>
              <a:rPr lang="de-DE" sz="1800" b="1" i="0" u="none" strike="noStrike" kern="1200" baseline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PA </a:t>
            </a:r>
            <a:br>
              <a:rPr lang="de-DE" sz="1800" b="1" i="0" u="none" strike="noStrike" kern="1200" baseline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de-DE" sz="1800" b="1" i="0" u="none" strike="noStrike" kern="1200" baseline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(seit Antragstellung)</a:t>
            </a:r>
            <a:endParaRPr lang="de-D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800" b="1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Mitglied im PA</a:t>
            </a:r>
            <a:endParaRPr lang="de-D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800" b="1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(Neues PA-Mitglied)</a:t>
            </a:r>
            <a:endParaRPr lang="de-D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800" b="1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1. PA-Sitzung </a:t>
            </a:r>
            <a:endParaRPr lang="de-D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800" b="1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(Termin</a:t>
            </a:r>
            <a:r>
              <a:rPr lang="de-DE" sz="1800" b="1" i="0" u="none" strike="noStrike" kern="1200" baseline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)</a:t>
            </a:r>
            <a:endParaRPr lang="de-D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800" b="1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2. PA-Sitzung </a:t>
            </a:r>
            <a:endParaRPr lang="de-D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800" b="1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(Termin</a:t>
            </a:r>
            <a:r>
              <a:rPr lang="de-DE" sz="1800" b="1" i="0" u="none" strike="noStrike" kern="1200" baseline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)</a:t>
            </a:r>
            <a:endParaRPr lang="de-D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800" b="1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3. PA-Sitzung</a:t>
            </a:r>
            <a:endParaRPr lang="de-DE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de-DE" dirty="0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0C820665-9C57-0499-8D11-F1DDB3593B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14593"/>
              </p:ext>
            </p:extLst>
          </p:nvPr>
        </p:nvGraphicFramePr>
        <p:xfrm>
          <a:off x="360361" y="2492896"/>
          <a:ext cx="8343658" cy="3196749"/>
        </p:xfrm>
        <a:graphic>
          <a:graphicData uri="http://schemas.openxmlformats.org/drawingml/2006/table">
            <a:tbl>
              <a:tblPr firstRow="1" bandRow="1"/>
              <a:tblGrid>
                <a:gridCol w="3995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1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460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000" dirty="0"/>
                        <a:t>PA-Mitglied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000" dirty="0"/>
                        <a:t>Mitglied im</a:t>
                      </a:r>
                      <a:r>
                        <a:rPr lang="de-DE" sz="1000" baseline="0" dirty="0"/>
                        <a:t> PA </a:t>
                      </a:r>
                      <a:br>
                        <a:rPr lang="de-DE" sz="1000" baseline="0" dirty="0"/>
                      </a:br>
                      <a:r>
                        <a:rPr lang="de-DE" sz="1000" baseline="0" dirty="0"/>
                        <a:t>(seit Antragstellung)</a:t>
                      </a:r>
                      <a:endParaRPr lang="de-DE" sz="1000" dirty="0"/>
                    </a:p>
                  </a:txBody>
                  <a:tcPr vert="vert27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000" dirty="0"/>
                        <a:t>Mitglied im PA</a:t>
                      </a:r>
                    </a:p>
                    <a:p>
                      <a:r>
                        <a:rPr lang="de-DE" sz="1000" dirty="0"/>
                        <a:t>(Neues PA-Mitglied)</a:t>
                      </a:r>
                    </a:p>
                  </a:txBody>
                  <a:tcPr vert="vert27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000" dirty="0"/>
                        <a:t>1. PA-Sitzung </a:t>
                      </a:r>
                    </a:p>
                    <a:p>
                      <a:r>
                        <a:rPr lang="de-DE" sz="1000" dirty="0"/>
                        <a:t>(Termin</a:t>
                      </a:r>
                      <a:r>
                        <a:rPr lang="de-DE" sz="1000" baseline="0" dirty="0"/>
                        <a:t>)</a:t>
                      </a:r>
                      <a:endParaRPr lang="de-DE" sz="1000" dirty="0"/>
                    </a:p>
                  </a:txBody>
                  <a:tcPr vert="vert27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000" dirty="0"/>
                        <a:t>2. PA-Sitzung </a:t>
                      </a:r>
                    </a:p>
                    <a:p>
                      <a:r>
                        <a:rPr lang="de-DE" sz="1000" dirty="0"/>
                        <a:t>(Termin</a:t>
                      </a:r>
                      <a:r>
                        <a:rPr lang="de-DE" sz="1000" baseline="0" dirty="0"/>
                        <a:t>)</a:t>
                      </a:r>
                      <a:endParaRPr lang="de-DE" sz="1000" dirty="0"/>
                    </a:p>
                  </a:txBody>
                  <a:tcPr vert="vert27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000" dirty="0"/>
                        <a:t>3. PA-Sitzung</a:t>
                      </a:r>
                    </a:p>
                    <a:p>
                      <a:r>
                        <a:rPr lang="de-DE" sz="1000" dirty="0"/>
                        <a:t>(Termin</a:t>
                      </a:r>
                      <a:r>
                        <a:rPr lang="de-DE" sz="1000" baseline="0" dirty="0"/>
                        <a:t>)</a:t>
                      </a:r>
                      <a:endParaRPr lang="de-DE" sz="1000" dirty="0"/>
                    </a:p>
                  </a:txBody>
                  <a:tcPr vert="vert27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000" dirty="0"/>
                        <a:t>4. PA-Sitzung</a:t>
                      </a:r>
                    </a:p>
                    <a:p>
                      <a:r>
                        <a:rPr lang="de-DE" sz="1000" dirty="0"/>
                        <a:t>(Termin</a:t>
                      </a:r>
                      <a:r>
                        <a:rPr lang="de-DE" sz="1000" baseline="0" dirty="0"/>
                        <a:t>)</a:t>
                      </a:r>
                      <a:endParaRPr lang="de-DE" sz="1000" dirty="0"/>
                    </a:p>
                  </a:txBody>
                  <a:tcPr vert="vert27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000" dirty="0"/>
                        <a:t>5. PA-Sitzung </a:t>
                      </a:r>
                    </a:p>
                    <a:p>
                      <a:r>
                        <a:rPr lang="de-DE" sz="1000" dirty="0"/>
                        <a:t>(Termin</a:t>
                      </a:r>
                      <a:r>
                        <a:rPr lang="de-DE" sz="1000" baseline="0" dirty="0"/>
                        <a:t>)</a:t>
                      </a:r>
                      <a:endParaRPr lang="de-DE" sz="1000" dirty="0"/>
                    </a:p>
                  </a:txBody>
                  <a:tcPr vert="vert27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4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1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1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1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1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1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1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1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777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C568A91-8346-F610-BF5A-7CCD2913A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4. Weiterbearbeitung des Projektes</a:t>
            </a:r>
          </a:p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182501-20B6-E3E5-ADC0-C200896B4B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Hilfestellung, nachfolgenden Text</a:t>
            </a:r>
          </a:p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bitte nach Bedarf überschreiben / löschen! </a:t>
            </a: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Nächste Arbeitsschritte?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Abstimmung mit dem projektbegleitenden Ausschuss.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Termine mit dem projektbegleitenden Ausschuss.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Ausblick auf die Zielerreichung des Projektes. 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9698787"/>
      </p:ext>
    </p:extLst>
  </p:cSld>
  <p:clrMapOvr>
    <a:masterClrMapping/>
  </p:clrMapOvr>
</p:sld>
</file>

<file path=ppt/theme/theme1.xml><?xml version="1.0" encoding="utf-8"?>
<a:theme xmlns:a="http://schemas.openxmlformats.org/drawingml/2006/main" name="Inhaltsfolie 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Verband 2018_16-9.pot [Kompatibilitätsmodus]" id="{EEBAADC7-3C30-4997-B20D-48D0F0E7ADF6}" vid="{B81B71D0-82CA-4175-93FE-005FE86F7F8C}"/>
    </a:ext>
  </a:extLst>
</a:theme>
</file>

<file path=ppt/theme/theme2.xml><?xml version="1.0" encoding="utf-8"?>
<a:theme xmlns:a="http://schemas.openxmlformats.org/drawingml/2006/main" name="4_Titelfolie mit DVS-Balken (Kugelmotiv)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Titelfolie mit DVS-Balken (Kugelmotiv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Breitbild</PresentationFormat>
  <Paragraphs>92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Inhaltsfolie 4</vt:lpstr>
      <vt:lpstr>4_Titelfolie mit DVS-Balken (Kugelmotiv)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Berichterstattung Bereich Forschung und Technik</dc:title>
  <dc:creator>Musch, Sylvia</dc:creator>
  <cp:lastModifiedBy>Jerzembeck, Jens</cp:lastModifiedBy>
  <cp:revision>6</cp:revision>
  <dcterms:created xsi:type="dcterms:W3CDTF">2023-07-31T14:47:26Z</dcterms:created>
  <dcterms:modified xsi:type="dcterms:W3CDTF">2025-02-05T13:36:45Z</dcterms:modified>
</cp:coreProperties>
</file>